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7" r:id="rId3"/>
    <p:sldId id="261" r:id="rId4"/>
    <p:sldId id="278" r:id="rId5"/>
    <p:sldId id="295" r:id="rId6"/>
    <p:sldId id="346" r:id="rId7"/>
    <p:sldId id="347" r:id="rId8"/>
    <p:sldId id="348" r:id="rId9"/>
    <p:sldId id="351" r:id="rId10"/>
    <p:sldId id="309" r:id="rId11"/>
    <p:sldId id="313" r:id="rId12"/>
    <p:sldId id="329" r:id="rId13"/>
    <p:sldId id="328" r:id="rId14"/>
    <p:sldId id="353" r:id="rId15"/>
    <p:sldId id="341" r:id="rId16"/>
    <p:sldId id="354" r:id="rId17"/>
    <p:sldId id="355" r:id="rId18"/>
    <p:sldId id="293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87" d="100"/>
          <a:sy n="87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57166"/>
            <a:ext cx="83181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«Развитие познавательно-исследовательского типа мышления через занимательные опыты и эксперименты»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645024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Группа «Одуванчик»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Воспитатели: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Чувилина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Н.В.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             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Тембель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О.Ю.</a:t>
            </a:r>
            <a:endParaRPr lang="ru-RU" sz="2400" dirty="0"/>
          </a:p>
        </p:txBody>
      </p:sp>
      <p:pic>
        <p:nvPicPr>
          <p:cNvPr id="7" name="Picture 1" descr="C:\Users\iComp...Apple-Acer\Deskt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520280" cy="3390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-47626"/>
            <a:ext cx="9191626" cy="6905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47255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Поднимающаяся вода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855141"/>
            <a:ext cx="5087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Содовые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бомбочки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61" y="1608267"/>
            <a:ext cx="2710630" cy="3655875"/>
          </a:xfrm>
          <a:prstGeom prst="rect">
            <a:avLst/>
          </a:prstGeom>
        </p:spPr>
      </p:pic>
      <p:pic>
        <p:nvPicPr>
          <p:cNvPr id="11265" name="Picture 1" descr="F:\для презентации\фот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855924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4199"/>
            <a:ext cx="9191626" cy="690562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19187"/>
            <a:ext cx="8229600" cy="961541"/>
          </a:xfrm>
        </p:spPr>
        <p:txBody>
          <a:bodyPr>
            <a:norm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Лава-лампа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47" y="1412776"/>
            <a:ext cx="4176095" cy="309634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176095" cy="3096344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135" y="-47626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91693"/>
          </a:xfrm>
        </p:spPr>
        <p:txBody>
          <a:bodyPr>
            <a:noAutofit/>
          </a:bodyPr>
          <a:lstStyle/>
          <a:p>
            <a:pPr lvl="0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Разноцветные цветы</a:t>
            </a:r>
            <a:b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456384" cy="256271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62" y="764705"/>
            <a:ext cx="3496266" cy="2592288"/>
          </a:xfrm>
        </p:spPr>
      </p:pic>
      <p:sp>
        <p:nvSpPr>
          <p:cNvPr id="9218" name="AutoShape 2" descr="blob:https://web.whatsapp.com/cc87941d-b0d0-4c50-8606-9c750aa117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blob:https://web.whatsapp.com/cc87941d-b0d0-4c50-8606-9c750aa117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blob:https://web.whatsapp.com/cc87941d-b0d0-4c50-8606-9c750aa117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F:\для презентации\цве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01008"/>
            <a:ext cx="3568252" cy="179091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47626" y="188640"/>
            <a:ext cx="4845224" cy="792088"/>
          </a:xfrm>
        </p:spPr>
        <p:txBody>
          <a:bodyPr>
            <a:noAutofit/>
          </a:bodyPr>
          <a:lstStyle/>
          <a:p>
            <a:pPr lvl="0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Цветы лотоса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8" y="1029875"/>
            <a:ext cx="2750728" cy="370995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98" y="1745432"/>
            <a:ext cx="4038600" cy="2994399"/>
          </a:xfrm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4298776" y="764704"/>
            <a:ext cx="48452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Яйцо в банке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с родителями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iComp...Apple-Acer\Desktop\фото\воздух проект\f8f5f164-8be2-482a-88fe-accd99828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873703" cy="1944216"/>
          </a:xfrm>
          <a:prstGeom prst="rect">
            <a:avLst/>
          </a:prstGeom>
          <a:noFill/>
        </p:spPr>
      </p:pic>
      <p:pic>
        <p:nvPicPr>
          <p:cNvPr id="1027" name="Picture 3" descr="C:\Users\iComp...Apple-Acer\Desktop\фото\воздух проект\c686938b-ac61-4b7c-88c9-2383f984de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84984"/>
            <a:ext cx="4160646" cy="2088232"/>
          </a:xfrm>
          <a:prstGeom prst="rect">
            <a:avLst/>
          </a:prstGeom>
          <a:noFill/>
        </p:spPr>
      </p:pic>
      <p:pic>
        <p:nvPicPr>
          <p:cNvPr id="1028" name="Picture 4" descr="C:\Users\iComp...Apple-Acer\Desktop\фото\воздух проект\09448d6f-c2d5-478c-b492-78de51f111f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4"/>
            <a:ext cx="3873704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87082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Почему нужно мыть руки с мылом?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0" y="1018007"/>
            <a:ext cx="4038600" cy="299439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47" y="1772816"/>
            <a:ext cx="3941482" cy="2922391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1275"/>
            <a:ext cx="8229600" cy="64807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Невидимые чернила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090077" cy="231755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005195" cy="225389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40968"/>
            <a:ext cx="3065117" cy="22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1469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20966"/>
            <a:ext cx="9036496" cy="6480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Мыльные пузыри, солнечные и солевые батареи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для презентации\IMG_20200316_181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54" y="931448"/>
            <a:ext cx="3312368" cy="2455938"/>
          </a:xfrm>
          <a:prstGeom prst="rect">
            <a:avLst/>
          </a:prstGeom>
          <a:noFill/>
        </p:spPr>
      </p:pic>
      <p:pic>
        <p:nvPicPr>
          <p:cNvPr id="4099" name="Picture 3" descr="F:\для презентации\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866" y="3400827"/>
            <a:ext cx="3384376" cy="2538282"/>
          </a:xfrm>
          <a:prstGeom prst="rect">
            <a:avLst/>
          </a:prstGeom>
          <a:noFill/>
        </p:spPr>
      </p:pic>
      <p:pic>
        <p:nvPicPr>
          <p:cNvPr id="4100" name="Picture 4" descr="F:\для презентации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9485" y="941565"/>
            <a:ext cx="336037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17494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642918"/>
            <a:ext cx="5575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4000" dirty="0"/>
          </a:p>
        </p:txBody>
      </p:sp>
      <p:pic>
        <p:nvPicPr>
          <p:cNvPr id="1026" name="Picture 2" descr="C:\Users\Титан\Desktop\опыты артинки\chitate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3686177" cy="41456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Титан\Desktop\опыты артинки\0_3a855_1ebba68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89040"/>
            <a:ext cx="1895527" cy="28362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052736"/>
            <a:ext cx="67322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Люди, научившиеся наблюдениям и опытам, приобретают способность сами       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прошёл.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К.Е. Тимирязев</a:t>
            </a: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ru-RU" sz="28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60648"/>
            <a:ext cx="1707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Цель: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Обогащение опыта познавательно-исследовательской деятельности детей посредством игр и экспериментов с различными материалами.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7" name="Picture 1" descr="C:\Users\Титан\Desktop\опыты артинки\provette_architetto_fran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1068" y="2924944"/>
            <a:ext cx="226105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741" y="0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Задачи:</a:t>
            </a:r>
            <a:endParaRPr lang="ru-RU" sz="36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620688"/>
            <a:ext cx="8640960" cy="4462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Обогащать представления детей об окружающем мире.</a:t>
            </a:r>
            <a:r>
              <a:rPr lang="ru-RU" sz="2200" b="1" dirty="0" smtClean="0"/>
              <a:t> 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Развивать у детей познавательные способности, умение наблюдать, сравнивать и выделять существенные признаки предметов и явлений.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Поддерживать интерес дошкольников к окружающей среде, удовлетворять детскую любознательность.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Формировать опыт выполнения правил техники безопасности при проведении элементарных опытов и экспериментов.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b="1" spc="5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Привлечь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родителей к совместной деятельности с детьми.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2752" y="476672"/>
            <a:ext cx="6661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Элементарность опытов и экспериментов заключается:</a:t>
            </a: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характере решаемых задач: они неизвестны только детям;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в процессе этих опытов и экспериментов не происходит научных открытий, а формируются элементарные понятия и умозаключения;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они практически безопасны;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- При их проведении используется обычное бытовое, игровое и нестандартное оборудование.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Опыты с воздухом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Воздух есть внутри нас и вокруг нас…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 descr="C:\Users\iComp...Apple-Acer\Desktop\фото\воздух проект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347913"/>
            <a:ext cx="3937727" cy="2953295"/>
          </a:xfrm>
          <a:prstGeom prst="rect">
            <a:avLst/>
          </a:prstGeom>
          <a:noFill/>
        </p:spPr>
      </p:pic>
      <p:pic>
        <p:nvPicPr>
          <p:cNvPr id="2053" name="Picture 5" descr="C:\Users\iComp...Apple-Acer\Desktop\фото\воздух проект\6de76309-6071-4255-921d-da9ae632f0d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3682752" cy="296250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4608512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поймать воздух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5" name="Picture 1" descr="C:\Users\iComp...Apple-Acer\Desktop\фото\воздух проект\2ca71e9c-8346-41ee-961b-ad6d7dde05a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29" y="980728"/>
            <a:ext cx="3822302" cy="3672408"/>
          </a:xfrm>
          <a:prstGeom prst="rect">
            <a:avLst/>
          </a:prstGeom>
          <a:noFill/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4788024" y="692696"/>
            <a:ext cx="39811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Движение воздуха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Picture 2" descr="C:\Users\iComp...Apple-Acer\Desktop\фото\воздух проект\359fbab9-4e97-4773-aaad-e8e3426fa3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79709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в стакане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4755" name="Picture 3" descr="C:\Users\iComp...Apple-Acer\Desktop\фото\воздух проект\47baf5d9-7b3a-4fe3-b4e8-71d6f21cda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960440" cy="2970330"/>
          </a:xfrm>
          <a:prstGeom prst="rect">
            <a:avLst/>
          </a:prstGeom>
          <a:noFill/>
        </p:spPr>
      </p:pic>
      <p:pic>
        <p:nvPicPr>
          <p:cNvPr id="74756" name="Picture 4" descr="C:\Users\iComp...Apple-Acer\Desktop\фото\воздух проект\07b1bc3c-12e0-4bc5-8203-c94195762fd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1844824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-47626"/>
            <a:ext cx="9191626" cy="690562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Опыты с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водой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Свойства воды</a:t>
            </a:r>
            <a:endParaRPr lang="ru-RU" dirty="0">
              <a:latin typeface="+mn-lt"/>
            </a:endParaRPr>
          </a:p>
        </p:txBody>
      </p:sp>
      <p:pic>
        <p:nvPicPr>
          <p:cNvPr id="10243" name="Picture 3" descr="F:\DCIM\124NIKON\DSCN7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1955393" cy="2607190"/>
          </a:xfrm>
          <a:prstGeom prst="rect">
            <a:avLst/>
          </a:prstGeom>
          <a:noFill/>
        </p:spPr>
      </p:pic>
      <p:pic>
        <p:nvPicPr>
          <p:cNvPr id="8" name="Picture 3" descr="F:\DCIM\124NIKON\DSCN72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814464" cy="2110848"/>
          </a:xfrm>
          <a:prstGeom prst="rect">
            <a:avLst/>
          </a:prstGeom>
          <a:noFill/>
        </p:spPr>
      </p:pic>
      <p:pic>
        <p:nvPicPr>
          <p:cNvPr id="9" name="Picture 4" descr="F:\DCIM\124NIKON\DSCN7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5" y="2672916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246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Опыты с воздухом Воздух есть внутри нас и вокруг нас…</vt:lpstr>
      <vt:lpstr>Как поймать воздух</vt:lpstr>
      <vt:lpstr>Что в стакане</vt:lpstr>
      <vt:lpstr>Опыты с водой Свойства воды</vt:lpstr>
      <vt:lpstr>Презентация PowerPoint</vt:lpstr>
      <vt:lpstr>Лава-лампа</vt:lpstr>
      <vt:lpstr>Разноцветные цветы </vt:lpstr>
      <vt:lpstr>Цветы лотоса</vt:lpstr>
      <vt:lpstr>Работа с родителями</vt:lpstr>
      <vt:lpstr>Почему нужно мыть руки с мылом?</vt:lpstr>
      <vt:lpstr>Невидимые чернила</vt:lpstr>
      <vt:lpstr>Мыльные пузыри, солнечные и солевые батареи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user2</cp:lastModifiedBy>
  <cp:revision>117</cp:revision>
  <dcterms:created xsi:type="dcterms:W3CDTF">2014-05-12T04:44:22Z</dcterms:created>
  <dcterms:modified xsi:type="dcterms:W3CDTF">2020-03-18T06:20:20Z</dcterms:modified>
</cp:coreProperties>
</file>